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slide" Target="/ppt/slides/slide11.xml"/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10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4.png"/><Relationship Id="rId4" Type="http://schemas.openxmlformats.org/officeDocument/2006/relationships/slide" Target="/ppt/slides/slide109.xml"/><Relationship Id="rId9" Type="http://schemas.openxmlformats.org/officeDocument/2006/relationships/slide" Target="/ppt/slides/slide19.xml"/><Relationship Id="rId5" Type="http://schemas.openxmlformats.org/officeDocument/2006/relationships/slide" Target="/ppt/slides/slide104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0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4.png"/><Relationship Id="rId4" Type="http://schemas.openxmlformats.org/officeDocument/2006/relationships/slide" Target="/ppt/slides/slide110.xml"/><Relationship Id="rId9" Type="http://schemas.openxmlformats.org/officeDocument/2006/relationships/slide" Target="/ppt/slides/slide19.xml"/><Relationship Id="rId5" Type="http://schemas.openxmlformats.org/officeDocument/2006/relationships/slide" Target="/ppt/slides/slide106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Relationship Id="rId4" Type="http://schemas.openxmlformats.org/officeDocument/2006/relationships/slide" Target="/ppt/slides/slide105.xml"/><Relationship Id="rId9" Type="http://schemas.openxmlformats.org/officeDocument/2006/relationships/slide" Target="/ppt/slides/slide2.xml"/><Relationship Id="rId5" Type="http://schemas.openxmlformats.org/officeDocument/2006/relationships/slide" Target="/ppt/slides/slide101.xml"/><Relationship Id="rId6" Type="http://schemas.openxmlformats.org/officeDocument/2006/relationships/slide" Target="/ppt/slides/slide104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5.png"/><Relationship Id="rId4" Type="http://schemas.openxmlformats.org/officeDocument/2006/relationships/slide" Target="/ppt/slides/slide104.xml"/><Relationship Id="rId9" Type="http://schemas.openxmlformats.org/officeDocument/2006/relationships/slide" Target="/ppt/slides/slide19.xml"/><Relationship Id="rId5" Type="http://schemas.openxmlformats.org/officeDocument/2006/relationships/slide" Target="/ppt/slides/slide101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3.png"/><Relationship Id="rId4" Type="http://schemas.openxmlformats.org/officeDocument/2006/relationships/slide" Target="/ppt/slides/slide107.xml"/><Relationship Id="rId9" Type="http://schemas.openxmlformats.org/officeDocument/2006/relationships/slide" Target="/ppt/slides/slide2.xml"/><Relationship Id="rId5" Type="http://schemas.openxmlformats.org/officeDocument/2006/relationships/slide" Target="/ppt/slides/slide102.xml"/><Relationship Id="rId6" Type="http://schemas.openxmlformats.org/officeDocument/2006/relationships/slide" Target="/ppt/slides/slide10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0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2.png"/><Relationship Id="rId4" Type="http://schemas.openxmlformats.org/officeDocument/2006/relationships/slide" Target="/ppt/slides/slide106.xml"/><Relationship Id="rId9" Type="http://schemas.openxmlformats.org/officeDocument/2006/relationships/slide" Target="/ppt/slides/slide19.xml"/><Relationship Id="rId5" Type="http://schemas.openxmlformats.org/officeDocument/2006/relationships/slide" Target="/ppt/slides/slide102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Relationship Id="rId4" Type="http://schemas.openxmlformats.org/officeDocument/2006/relationships/slide" Target="/ppt/slides/slide112.xml"/><Relationship Id="rId9" Type="http://schemas.openxmlformats.org/officeDocument/2006/relationships/slide" Target="/ppt/slides/slide19.xml"/><Relationship Id="rId5" Type="http://schemas.openxmlformats.org/officeDocument/2006/relationships/slide" Target="/ppt/slides/slide117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slide" Target="/ppt/slides/slide12.xml"/><Relationship Id="rId5" Type="http://schemas.openxmlformats.org/officeDocument/2006/relationships/slide" Target="/ppt/slides/slide11.xml"/><Relationship Id="rId6" Type="http://schemas.openxmlformats.org/officeDocument/2006/relationships/slide" Target="/ppt/slides/slide8.xml"/><Relationship Id="rId7" Type="http://schemas.openxmlformats.org/officeDocument/2006/relationships/slide" Target="/ppt/slides/slide11.xml"/><Relationship Id="rId8" Type="http://schemas.openxmlformats.org/officeDocument/2006/relationships/slide" Target="/ppt/slides/slide8.xml"/></Relationships>
</file>

<file path=ppt/slides/_rels/slide11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Relationship Id="rId4" Type="http://schemas.openxmlformats.org/officeDocument/2006/relationships/slide" Target="/ppt/slides/slide88.xml"/><Relationship Id="rId9" Type="http://schemas.openxmlformats.org/officeDocument/2006/relationships/slide" Target="/ppt/slides/slide19.xml"/><Relationship Id="rId5" Type="http://schemas.openxmlformats.org/officeDocument/2006/relationships/slide" Target="/ppt/slides/slide117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6.png"/><Relationship Id="rId4" Type="http://schemas.openxmlformats.org/officeDocument/2006/relationships/slide" Target="/ppt/slides/slide113.xml"/><Relationship Id="rId9" Type="http://schemas.openxmlformats.org/officeDocument/2006/relationships/slide" Target="/ppt/slides/slide2.xml"/><Relationship Id="rId5" Type="http://schemas.openxmlformats.org/officeDocument/2006/relationships/slide" Target="/ppt/slides/slide109.xml"/><Relationship Id="rId6" Type="http://schemas.openxmlformats.org/officeDocument/2006/relationships/slide" Target="/ppt/slides/slide112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0.png"/><Relationship Id="rId4" Type="http://schemas.openxmlformats.org/officeDocument/2006/relationships/slide" Target="/ppt/slides/slide112.xml"/><Relationship Id="rId9" Type="http://schemas.openxmlformats.org/officeDocument/2006/relationships/slide" Target="/ppt/slides/slide19.xml"/><Relationship Id="rId5" Type="http://schemas.openxmlformats.org/officeDocument/2006/relationships/slide" Target="/ppt/slides/slide109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9.png"/><Relationship Id="rId4" Type="http://schemas.openxmlformats.org/officeDocument/2006/relationships/slide" Target="/ppt/slides/slide115.xml"/><Relationship Id="rId9" Type="http://schemas.openxmlformats.org/officeDocument/2006/relationships/slide" Target="/ppt/slides/slide2.xml"/><Relationship Id="rId5" Type="http://schemas.openxmlformats.org/officeDocument/2006/relationships/slide" Target="/ppt/slides/slide110.xml"/><Relationship Id="rId6" Type="http://schemas.openxmlformats.org/officeDocument/2006/relationships/slide" Target="/ppt/slides/slide114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11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Relationship Id="rId4" Type="http://schemas.openxmlformats.org/officeDocument/2006/relationships/slide" Target="/ppt/slides/slide114.xml"/><Relationship Id="rId9" Type="http://schemas.openxmlformats.org/officeDocument/2006/relationships/slide" Target="/ppt/slides/slide19.xml"/><Relationship Id="rId5" Type="http://schemas.openxmlformats.org/officeDocument/2006/relationships/slide" Target="/ppt/slides/slide110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1.png"/><Relationship Id="rId4" Type="http://schemas.openxmlformats.org/officeDocument/2006/relationships/slide" Target="/ppt/slides/slide117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4.png"/><Relationship Id="rId4" Type="http://schemas.openxmlformats.org/officeDocument/2006/relationships/slide" Target="/ppt/slides/slide118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5.png"/><Relationship Id="rId4" Type="http://schemas.openxmlformats.org/officeDocument/2006/relationships/slide" Target="/ppt/slides/slide119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8.xml"/><Relationship Id="rId7" Type="http://schemas.openxmlformats.org/officeDocument/2006/relationships/slide" Target="/ppt/slides/slide12.xml"/><Relationship Id="rId8" Type="http://schemas.openxmlformats.org/officeDocument/2006/relationships/slide" Target="/ppt/slides/slide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8.xml"/><Relationship Id="rId7" Type="http://schemas.openxmlformats.org/officeDocument/2006/relationships/slide" Target="/ppt/slides/slide13.xml"/><Relationship Id="rId8" Type="http://schemas.openxmlformats.org/officeDocument/2006/relationships/slide" Target="/ppt/slides/slide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8.xml"/><Relationship Id="rId7" Type="http://schemas.openxmlformats.org/officeDocument/2006/relationships/slide" Target="/ppt/slides/slide14.xml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8.xml"/><Relationship Id="rId7" Type="http://schemas.openxmlformats.org/officeDocument/2006/relationships/slide" Target="/ppt/slides/slide15.xml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8.xml"/><Relationship Id="rId7" Type="http://schemas.openxmlformats.org/officeDocument/2006/relationships/slide" Target="/ppt/slides/slide16.xml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8.xml"/><Relationship Id="rId7" Type="http://schemas.openxmlformats.org/officeDocument/2006/relationships/slide" Target="/ppt/slides/slide17.xml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slide" Target="/ppt/slides/slide18.xml"/><Relationship Id="rId11" Type="http://schemas.openxmlformats.org/officeDocument/2006/relationships/slide" Target="/ppt/slides/slide19.xml"/><Relationship Id="rId10" Type="http://schemas.openxmlformats.org/officeDocument/2006/relationships/slide" Target="/ppt/slides/slide20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slide" Target="/ppt/slides/slide79.xml"/><Relationship Id="rId5" Type="http://schemas.openxmlformats.org/officeDocument/2006/relationships/slide" Target="/ppt/slides/slide70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slide" Target="/ppt/slides/slide2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slide" Target="/ppt/slides/slide22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slide" Target="/ppt/slides/slide23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slide" Target="/ppt/slides/slide24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slide" Target="/ppt/slides/slide26.xml"/><Relationship Id="rId10" Type="http://schemas.openxmlformats.org/officeDocument/2006/relationships/slide" Target="/ppt/slides/slide25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slide" Target="/ppt/slides/slide24.xml"/><Relationship Id="rId5" Type="http://schemas.openxmlformats.org/officeDocument/2006/relationships/slide" Target="/ppt/slides/slide26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slide" Target="/ppt/slides/slide27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slide" Target="/ppt/slides/slide28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slide" Target="/ppt/slides/slide29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slide" Target="/ppt/slides/slide3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slide" Target="/ppt/slides/slide31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slide" Target="/ppt/slides/slide3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slide" Target="/ppt/slides/slide36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slide" Target="/ppt/slides/slide37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slide" Target="/ppt/slides/slide38.xml"/><Relationship Id="rId10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slide" Target="/ppt/slides/slide39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slide" Target="/ppt/slides/slide40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9" Type="http://schemas.openxmlformats.org/officeDocument/2006/relationships/slide" Target="/ppt/slides/slide20.xml"/><Relationship Id="rId5" Type="http://schemas.openxmlformats.org/officeDocument/2006/relationships/slide" Target="/ppt/slides/slide41.xml"/><Relationship Id="rId6" Type="http://schemas.openxmlformats.org/officeDocument/2006/relationships/slide" Target="/ppt/slides/slide42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slide" Target="/ppt/slides/slide42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slide" Target="/ppt/slides/slide41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43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slide" Target="/ppt/slides/slide44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slide" Target="/ppt/slides/slide45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slide" Target="/ppt/slides/slide46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slide" Target="/ppt/slides/slide47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slide" Target="/ppt/slides/slide48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slide" Target="/ppt/slides/slide4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slide" Target="/ppt/slides/slide5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slide" Target="/ppt/slides/slide51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slide" Target="/ppt/slides/slide56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slide" Target="/ppt/slides/slide57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slide" Target="/ppt/slides/slide58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slide" Target="/ppt/slides/slide59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1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slide" Target="/ppt/slides/slide7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slide" Target="/ppt/slides/slide61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slide" Target="/ppt/slides/slide60.xml"/><Relationship Id="rId10" Type="http://schemas.openxmlformats.org/officeDocument/2006/relationships/slide" Target="/ppt/slides/slide19.xml"/><Relationship Id="rId9" Type="http://schemas.openxmlformats.org/officeDocument/2006/relationships/slide" Target="/ppt/slides/slide19.xml"/><Relationship Id="rId5" Type="http://schemas.openxmlformats.org/officeDocument/2006/relationships/slide" Target="/ppt/slides/slide62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Relationship Id="rId4" Type="http://schemas.openxmlformats.org/officeDocument/2006/relationships/slide" Target="/ppt/slides/slide63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0.xml"/><Relationship Id="rId10" Type="http://schemas.openxmlformats.org/officeDocument/2006/relationships/slide" Target="/ppt/slides/slide68.xml"/><Relationship Id="rId13" Type="http://schemas.openxmlformats.org/officeDocument/2006/relationships/slide" Target="/ppt/slides/slide79.xml"/><Relationship Id="rId12" Type="http://schemas.openxmlformats.org/officeDocument/2006/relationships/slide" Target="/ppt/slides/slide3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20.xml"/><Relationship Id="rId14" Type="http://schemas.openxmlformats.org/officeDocument/2006/relationships/slide" Target="/ppt/slides/slide70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66.xml"/><Relationship Id="rId7" Type="http://schemas.openxmlformats.org/officeDocument/2006/relationships/slide" Target="/ppt/slides/slide67.xml"/><Relationship Id="rId8" Type="http://schemas.openxmlformats.org/officeDocument/2006/relationships/slide" Target="/ppt/slides/slide64.xml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4.xml"/><Relationship Id="rId10" Type="http://schemas.openxmlformats.org/officeDocument/2006/relationships/slide" Target="/ppt/slides/slide70.xml"/><Relationship Id="rId13" Type="http://schemas.openxmlformats.org/officeDocument/2006/relationships/slide" Target="/ppt/slides/slide70.xml"/><Relationship Id="rId12" Type="http://schemas.openxmlformats.org/officeDocument/2006/relationships/slide" Target="/ppt/slides/slide7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66.xml"/><Relationship Id="rId7" Type="http://schemas.openxmlformats.org/officeDocument/2006/relationships/slide" Target="/ppt/slides/slide67.xml"/><Relationship Id="rId8" Type="http://schemas.openxmlformats.org/officeDocument/2006/relationships/slide" Target="/ppt/slides/slide64.xml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4.xml"/><Relationship Id="rId10" Type="http://schemas.openxmlformats.org/officeDocument/2006/relationships/slide" Target="/ppt/slides/slide70.xml"/><Relationship Id="rId13" Type="http://schemas.openxmlformats.org/officeDocument/2006/relationships/slide" Target="/ppt/slides/slide70.xml"/><Relationship Id="rId12" Type="http://schemas.openxmlformats.org/officeDocument/2006/relationships/slide" Target="/ppt/slides/slide7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slide" Target="/ppt/slides/slide64.xml"/><Relationship Id="rId9" Type="http://schemas.openxmlformats.org/officeDocument/2006/relationships/slide" Target="/ppt/slides/slide63.xml"/><Relationship Id="rId15" Type="http://schemas.openxmlformats.org/officeDocument/2006/relationships/slide" Target="/ppt/slides/slide19.xml"/><Relationship Id="rId14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66.xml"/><Relationship Id="rId7" Type="http://schemas.openxmlformats.org/officeDocument/2006/relationships/slide" Target="/ppt/slides/slide67.xml"/><Relationship Id="rId8" Type="http://schemas.openxmlformats.org/officeDocument/2006/relationships/slide" Target="/ppt/slides/slide65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0.xml"/><Relationship Id="rId10" Type="http://schemas.openxmlformats.org/officeDocument/2006/relationships/slide" Target="/ppt/slides/slide63.xml"/><Relationship Id="rId13" Type="http://schemas.openxmlformats.org/officeDocument/2006/relationships/slide" Target="/ppt/slides/slide79.xml"/><Relationship Id="rId12" Type="http://schemas.openxmlformats.org/officeDocument/2006/relationships/slide" Target="/ppt/slides/slide6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Relationship Id="rId4" Type="http://schemas.openxmlformats.org/officeDocument/2006/relationships/slide" Target="/ppt/slides/slide64.xml"/><Relationship Id="rId9" Type="http://schemas.openxmlformats.org/officeDocument/2006/relationships/slide" Target="/ppt/slides/slide67.xml"/><Relationship Id="rId15" Type="http://schemas.openxmlformats.org/officeDocument/2006/relationships/slide" Target="/ppt/slides/slide20.xml"/><Relationship Id="rId14" Type="http://schemas.openxmlformats.org/officeDocument/2006/relationships/slide" Target="/ppt/slides/slide70.xml"/><Relationship Id="rId17" Type="http://schemas.openxmlformats.org/officeDocument/2006/relationships/slide" Target="/ppt/slides/slide19.xml"/><Relationship Id="rId16" Type="http://schemas.openxmlformats.org/officeDocument/2006/relationships/slide" Target="/ppt/slides/slide19.xml"/><Relationship Id="rId5" Type="http://schemas.openxmlformats.org/officeDocument/2006/relationships/slide" Target="/ppt/slides/slide65.xml"/><Relationship Id="rId6" Type="http://schemas.openxmlformats.org/officeDocument/2006/relationships/slide" Target="/ppt/slides/slide66.xml"/><Relationship Id="rId7" Type="http://schemas.openxmlformats.org/officeDocument/2006/relationships/slide" Target="/ppt/slides/slide67.xml"/><Relationship Id="rId8" Type="http://schemas.openxmlformats.org/officeDocument/2006/relationships/slide" Target="/ppt/slides/slide66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slide" Target="/ppt/slides/slide64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9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Relationship Id="rId4" Type="http://schemas.openxmlformats.org/officeDocument/2006/relationships/slide" Target="/ppt/slides/slide71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Relationship Id="rId4" Type="http://schemas.openxmlformats.org/officeDocument/2006/relationships/slide" Target="/ppt/slides/slide72.xml"/><Relationship Id="rId9" Type="http://schemas.openxmlformats.org/officeDocument/2006/relationships/slide" Target="/ppt/slides/slide20.xml"/><Relationship Id="rId5" Type="http://schemas.openxmlformats.org/officeDocument/2006/relationships/slide" Target="/ppt/slides/slide74.xml"/><Relationship Id="rId6" Type="http://schemas.openxmlformats.org/officeDocument/2006/relationships/slide" Target="/ppt/slides/slide76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Relationship Id="rId4" Type="http://schemas.openxmlformats.org/officeDocument/2006/relationships/slide" Target="/ppt/slides/slide73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Relationship Id="rId4" Type="http://schemas.openxmlformats.org/officeDocument/2006/relationships/slide" Target="/ppt/slides/slide70.xml"/><Relationship Id="rId9" Type="http://schemas.openxmlformats.org/officeDocument/2006/relationships/slide" Target="/ppt/slides/slide20.xml"/><Relationship Id="rId5" Type="http://schemas.openxmlformats.org/officeDocument/2006/relationships/slide" Target="/ppt/slides/slide74.xml"/><Relationship Id="rId6" Type="http://schemas.openxmlformats.org/officeDocument/2006/relationships/slide" Target="/ppt/slides/slide76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Relationship Id="rId4" Type="http://schemas.openxmlformats.org/officeDocument/2006/relationships/slide" Target="/ppt/slides/slide75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Relationship Id="rId4" Type="http://schemas.openxmlformats.org/officeDocument/2006/relationships/slide" Target="/ppt/slides/slide70.xml"/><Relationship Id="rId9" Type="http://schemas.openxmlformats.org/officeDocument/2006/relationships/slide" Target="/ppt/slides/slide20.xml"/><Relationship Id="rId5" Type="http://schemas.openxmlformats.org/officeDocument/2006/relationships/slide" Target="/ppt/slides/slide72.xml"/><Relationship Id="rId6" Type="http://schemas.openxmlformats.org/officeDocument/2006/relationships/slide" Target="/ppt/slides/slide76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Relationship Id="rId4" Type="http://schemas.openxmlformats.org/officeDocument/2006/relationships/slide" Target="/ppt/slides/slide79.xml"/><Relationship Id="rId9" Type="http://schemas.openxmlformats.org/officeDocument/2006/relationships/slide" Target="/ppt/slides/slide77.xml"/><Relationship Id="rId5" Type="http://schemas.openxmlformats.org/officeDocument/2006/relationships/slide" Target="/ppt/slides/slide70.xml"/><Relationship Id="rId6" Type="http://schemas.openxmlformats.org/officeDocument/2006/relationships/slide" Target="/ppt/slides/slide20.xml"/><Relationship Id="rId7" Type="http://schemas.openxmlformats.org/officeDocument/2006/relationships/slide" Target="/ppt/slides/slide19.xml"/><Relationship Id="rId8" Type="http://schemas.openxmlformats.org/officeDocument/2006/relationships/slide" Target="/ppt/slides/slide19.xml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Relationship Id="rId4" Type="http://schemas.openxmlformats.org/officeDocument/2006/relationships/slide" Target="/ppt/slides/slide70.xml"/><Relationship Id="rId9" Type="http://schemas.openxmlformats.org/officeDocument/2006/relationships/slide" Target="/ppt/slides/slide20.xml"/><Relationship Id="rId5" Type="http://schemas.openxmlformats.org/officeDocument/2006/relationships/slide" Target="/ppt/slides/slide72.xml"/><Relationship Id="rId6" Type="http://schemas.openxmlformats.org/officeDocument/2006/relationships/slide" Target="/ppt/slides/slide74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Relationship Id="rId4" Type="http://schemas.openxmlformats.org/officeDocument/2006/relationships/slide" Target="/ppt/slides/slide81.xml"/><Relationship Id="rId9" Type="http://schemas.openxmlformats.org/officeDocument/2006/relationships/slide" Target="/ppt/slides/slide19.xml"/><Relationship Id="rId5" Type="http://schemas.openxmlformats.org/officeDocument/2006/relationships/slide" Target="/ppt/slides/slide79.xml"/><Relationship Id="rId6" Type="http://schemas.openxmlformats.org/officeDocument/2006/relationships/slide" Target="/ppt/slides/slide70.xml"/><Relationship Id="rId7" Type="http://schemas.openxmlformats.org/officeDocument/2006/relationships/slide" Target="/ppt/slides/slide20.xml"/><Relationship Id="rId8" Type="http://schemas.openxmlformats.org/officeDocument/2006/relationships/slide" Target="/ppt/slides/slide1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slide" Target="/ppt/slides/slide9.xml"/><Relationship Id="rId5" Type="http://schemas.openxmlformats.org/officeDocument/2006/relationships/slide" Target="/ppt/slides/slide3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3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Relationship Id="rId4" Type="http://schemas.openxmlformats.org/officeDocument/2006/relationships/slide" Target="/ppt/slides/slide82.xml"/><Relationship Id="rId9" Type="http://schemas.openxmlformats.org/officeDocument/2006/relationships/slide" Target="/ppt/slides/slide19.xml"/><Relationship Id="rId5" Type="http://schemas.openxmlformats.org/officeDocument/2006/relationships/slide" Target="/ppt/slides/slide85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3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Relationship Id="rId4" Type="http://schemas.openxmlformats.org/officeDocument/2006/relationships/slide" Target="/ppt/slides/slide81.xml"/><Relationship Id="rId9" Type="http://schemas.openxmlformats.org/officeDocument/2006/relationships/slide" Target="/ppt/slides/slide19.xml"/><Relationship Id="rId5" Type="http://schemas.openxmlformats.org/officeDocument/2006/relationships/slide" Target="/ppt/slides/slide86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Relationship Id="rId4" Type="http://schemas.openxmlformats.org/officeDocument/2006/relationships/slide" Target="/ppt/slides/slide83.xml"/><Relationship Id="rId5" Type="http://schemas.openxmlformats.org/officeDocument/2006/relationships/slide" Target="/ppt/slides/slide2.xml"/><Relationship Id="rId6" Type="http://schemas.openxmlformats.org/officeDocument/2006/relationships/slide" Target="/ppt/slides/slide9.xml"/><Relationship Id="rId7" Type="http://schemas.openxmlformats.org/officeDocument/2006/relationships/slide" Target="/ppt/slides/slide2.xml"/><Relationship Id="rId8" Type="http://schemas.openxmlformats.org/officeDocument/2006/relationships/slide" Target="/ppt/slides/slide81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slide" Target="/ppt/slides/slide93.xml"/><Relationship Id="rId9" Type="http://schemas.openxmlformats.org/officeDocument/2006/relationships/slide" Target="/ppt/slides/slide19.xml"/><Relationship Id="rId5" Type="http://schemas.openxmlformats.org/officeDocument/2006/relationships/slide" Target="/ppt/slides/slide88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8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slide" Target="/ppt/slides/slide94.xml"/><Relationship Id="rId9" Type="http://schemas.openxmlformats.org/officeDocument/2006/relationships/slide" Target="/ppt/slides/slide19.xml"/><Relationship Id="rId5" Type="http://schemas.openxmlformats.org/officeDocument/2006/relationships/slide" Target="/ppt/slides/slide90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Relationship Id="rId4" Type="http://schemas.openxmlformats.org/officeDocument/2006/relationships/slide" Target="/ppt/slides/slide89.xml"/><Relationship Id="rId9" Type="http://schemas.openxmlformats.org/officeDocument/2006/relationships/slide" Target="/ppt/slides/slide2.xml"/><Relationship Id="rId5" Type="http://schemas.openxmlformats.org/officeDocument/2006/relationships/slide" Target="/ppt/slides/slide85.xml"/><Relationship Id="rId6" Type="http://schemas.openxmlformats.org/officeDocument/2006/relationships/slide" Target="/ppt/slides/slide8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8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0.png"/><Relationship Id="rId4" Type="http://schemas.openxmlformats.org/officeDocument/2006/relationships/slide" Target="/ppt/slides/slide88.xml"/><Relationship Id="rId9" Type="http://schemas.openxmlformats.org/officeDocument/2006/relationships/slide" Target="/ppt/slides/slide19.xml"/><Relationship Id="rId5" Type="http://schemas.openxmlformats.org/officeDocument/2006/relationships/slide" Target="/ppt/slides/slide85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slide" Target="/ppt/slides/slide10.xml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slide" Target="/ppt/slides/slide9.xml"/><Relationship Id="rId8" Type="http://schemas.openxmlformats.org/officeDocument/2006/relationships/slide" Target="/ppt/slides/slide8.xml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Relationship Id="rId4" Type="http://schemas.openxmlformats.org/officeDocument/2006/relationships/slide" Target="/ppt/slides/slide91.xml"/><Relationship Id="rId9" Type="http://schemas.openxmlformats.org/officeDocument/2006/relationships/slide" Target="/ppt/slides/slide19.xml"/><Relationship Id="rId5" Type="http://schemas.openxmlformats.org/officeDocument/2006/relationships/slide" Target="/ppt/slides/slide86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Relationship Id="rId4" Type="http://schemas.openxmlformats.org/officeDocument/2006/relationships/slide" Target="/ppt/slides/slide90.xml"/><Relationship Id="rId9" Type="http://schemas.openxmlformats.org/officeDocument/2006/relationships/slide" Target="/ppt/slides/slide2.xml"/><Relationship Id="rId5" Type="http://schemas.openxmlformats.org/officeDocument/2006/relationships/slide" Target="/ppt/slides/slide86.xml"/><Relationship Id="rId6" Type="http://schemas.openxmlformats.org/officeDocument/2006/relationships/slide" Target="/ppt/slides/slide91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8.png"/><Relationship Id="rId4" Type="http://schemas.openxmlformats.org/officeDocument/2006/relationships/slide" Target="/ppt/slides/slide101.xml"/><Relationship Id="rId9" Type="http://schemas.openxmlformats.org/officeDocument/2006/relationships/slide" Target="/ppt/slides/slide20.xml"/><Relationship Id="rId5" Type="http://schemas.openxmlformats.org/officeDocument/2006/relationships/slide" Target="/ppt/slides/slide96.xml"/><Relationship Id="rId6" Type="http://schemas.openxmlformats.org/officeDocument/2006/relationships/slide" Target="/ppt/slides/slide118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Relationship Id="rId4" Type="http://schemas.openxmlformats.org/officeDocument/2006/relationships/slide" Target="/ppt/slides/slide102.xml"/><Relationship Id="rId9" Type="http://schemas.openxmlformats.org/officeDocument/2006/relationships/slide" Target="/ppt/slides/slide20.xml"/><Relationship Id="rId5" Type="http://schemas.openxmlformats.org/officeDocument/2006/relationships/slide" Target="/ppt/slides/slide98.xml"/><Relationship Id="rId6" Type="http://schemas.openxmlformats.org/officeDocument/2006/relationships/slide" Target="/ppt/slides/slide118.xml"/><Relationship Id="rId7" Type="http://schemas.openxmlformats.org/officeDocument/2006/relationships/slide" Target="/ppt/slides/slide79.xml"/><Relationship Id="rId8" Type="http://schemas.openxmlformats.org/officeDocument/2006/relationships/slide" Target="/ppt/slides/slide70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3.png"/><Relationship Id="rId4" Type="http://schemas.openxmlformats.org/officeDocument/2006/relationships/slide" Target="/ppt/slides/slide97.xml"/><Relationship Id="rId9" Type="http://schemas.openxmlformats.org/officeDocument/2006/relationships/slide" Target="/ppt/slides/slide2.xml"/><Relationship Id="rId5" Type="http://schemas.openxmlformats.org/officeDocument/2006/relationships/slide" Target="/ppt/slides/slide93.xml"/><Relationship Id="rId6" Type="http://schemas.openxmlformats.org/officeDocument/2006/relationships/slide" Target="/ppt/slides/slide96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png"/><Relationship Id="rId4" Type="http://schemas.openxmlformats.org/officeDocument/2006/relationships/slide" Target="/ppt/slides/slide96.xml"/><Relationship Id="rId9" Type="http://schemas.openxmlformats.org/officeDocument/2006/relationships/slide" Target="/ppt/slides/slide19.xml"/><Relationship Id="rId5" Type="http://schemas.openxmlformats.org/officeDocument/2006/relationships/slide" Target="/ppt/slides/slide93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Relationship Id="rId4" Type="http://schemas.openxmlformats.org/officeDocument/2006/relationships/slide" Target="/ppt/slides/slide99.xml"/><Relationship Id="rId9" Type="http://schemas.openxmlformats.org/officeDocument/2006/relationships/slide" Target="/ppt/slides/slide2.xml"/><Relationship Id="rId5" Type="http://schemas.openxmlformats.org/officeDocument/2006/relationships/slide" Target="/ppt/slides/slide94.xml"/><Relationship Id="rId6" Type="http://schemas.openxmlformats.org/officeDocument/2006/relationships/slide" Target="/ppt/slides/slide98.xml"/><Relationship Id="rId7" Type="http://schemas.openxmlformats.org/officeDocument/2006/relationships/slide" Target="/ppt/slides/slide2.xml"/><Relationship Id="rId8" Type="http://schemas.openxmlformats.org/officeDocument/2006/relationships/slide" Target="/ppt/slides/slide9.xml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9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1.png"/><Relationship Id="rId4" Type="http://schemas.openxmlformats.org/officeDocument/2006/relationships/slide" Target="/ppt/slides/slide98.xml"/><Relationship Id="rId9" Type="http://schemas.openxmlformats.org/officeDocument/2006/relationships/slide" Target="/ppt/slides/slide19.xml"/><Relationship Id="rId5" Type="http://schemas.openxmlformats.org/officeDocument/2006/relationships/slide" Target="/ppt/slides/slide94.xml"/><Relationship Id="rId6" Type="http://schemas.openxmlformats.org/officeDocument/2006/relationships/slide" Target="/ppt/slides/slide79.xml"/><Relationship Id="rId7" Type="http://schemas.openxmlformats.org/officeDocument/2006/relationships/slide" Target="/ppt/slides/slide70.xml"/><Relationship Id="rId8" Type="http://schemas.openxmlformats.org/officeDocument/2006/relationships/slide" Target="/ppt/slides/slide2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in progress…</a:t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" name="Google Shape;58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2"/>
          <p:cNvCxnSpPr>
            <a:endCxn id="183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3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7" name="Google Shape;1247;p11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1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1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14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0" name="Google Shape;1260;p11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11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16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8" name="Google Shape;1278;p116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6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6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6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11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17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0" name="Google Shape;1290;p11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1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5" name="Google Shape;1295;p11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8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3" name="Google Shape;1303;p11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1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1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7" name="Google Shape;1307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19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5" name="Google Shape;1315;p11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1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1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1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0" name="Google Shape;1320;p11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21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121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2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2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2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2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2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8" name="Google Shape;1338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2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5" name="Google Shape;1345;p122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1" name="Google Shape;1351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24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24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4" name="Google Shape;1364;p124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4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4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4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12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5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6" name="Google Shape;1376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26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9" name="Google Shape;1389;p126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6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6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6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3" name="Google Shape;1393;p12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27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2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1" name="Google Shape;1401;p12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2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2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2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2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6" name="Google Shape;1406;p12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29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9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9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29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30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30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30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30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31">
            <a:hlinkClick action="ppaction://hlinksldjump" r:id="rId4"/>
          </p:cNvPr>
          <p:cNvSpPr/>
          <p:nvPr/>
        </p:nvSpPr>
        <p:spPr>
          <a:xfrm>
            <a:off x="763270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31">
            <a:hlinkClick action="ppaction://hlinksldjump" r:id="rId5"/>
          </p:cNvPr>
          <p:cNvSpPr/>
          <p:nvPr/>
        </p:nvSpPr>
        <p:spPr>
          <a:xfrm>
            <a:off x="858250" y="1297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31">
            <a:hlinkClick action="ppaction://hlinksldjump" r:id="rId6"/>
          </p:cNvPr>
          <p:cNvSpPr/>
          <p:nvPr/>
        </p:nvSpPr>
        <p:spPr>
          <a:xfrm>
            <a:off x="7130575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31">
            <a:hlinkClick action="ppaction://hlinksldjump" r:id="rId7"/>
          </p:cNvPr>
          <p:cNvSpPr/>
          <p:nvPr/>
        </p:nvSpPr>
        <p:spPr>
          <a:xfrm>
            <a:off x="6484150" y="2179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26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7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0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0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99" name="Google Shape;299;p31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1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" name="Google Shape;68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2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2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33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3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3"/>
          <p:cNvSpPr txBox="1"/>
          <p:nvPr/>
        </p:nvSpPr>
        <p:spPr>
          <a:xfrm>
            <a:off x="7981600" y="1938000"/>
            <a:ext cx="14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error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34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35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6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6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6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37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37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37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38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39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0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41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/>
          <p:nvPr/>
        </p:nvCxnSpPr>
        <p:spPr>
          <a:xfrm rot="10800000">
            <a:off x="5020500" y="4257125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" name="Google Shape;84;p15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6021300" y="3841925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" name="Google Shape;88;p15">
            <a:hlinkClick action="ppaction://hlinksldjump" r:id="rId4"/>
          </p:cNvPr>
          <p:cNvSpPr/>
          <p:nvPr/>
        </p:nvSpPr>
        <p:spPr>
          <a:xfrm>
            <a:off x="3704100" y="2037500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>
            <a:hlinkClick action="ppaction://hlinksldjump" r:id="rId5"/>
          </p:cNvPr>
          <p:cNvSpPr/>
          <p:nvPr/>
        </p:nvSpPr>
        <p:spPr>
          <a:xfrm>
            <a:off x="4161250" y="399535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5"/>
          <p:cNvCxnSpPr/>
          <p:nvPr/>
        </p:nvCxnSpPr>
        <p:spPr>
          <a:xfrm rot="10800000">
            <a:off x="5512700" y="2209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6254875" y="2264975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52500"/>
            <a:ext cx="9144000" cy="619600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2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42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90625"/>
            <a:ext cx="9144000" cy="62341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3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3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9200"/>
            <a:ext cx="9144000" cy="636269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4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38225"/>
            <a:ext cx="9144000" cy="62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45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81100"/>
            <a:ext cx="9144000" cy="632461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46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47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48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9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4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49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49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49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50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0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1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51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 rot="10800000">
            <a:off x="5020500" y="357440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2953800" y="22072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2953850" y="29059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2958875" y="2209300"/>
            <a:ext cx="0" cy="705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 txBox="1"/>
          <p:nvPr/>
        </p:nvSpPr>
        <p:spPr>
          <a:xfrm>
            <a:off x="1026275" y="2263950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both text boxes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 rot="10800000">
            <a:off x="2762075" y="2557500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6021300" y="31592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" name="Google Shape;11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2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2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2"/>
          <p:cNvCxnSpPr>
            <a:endCxn id="526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2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3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53"/>
          <p:cNvCxnSpPr>
            <a:endCxn id="539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4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4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54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54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5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6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56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7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57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" name="Google Shape;607;p58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9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59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0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6" name="Google Shape;626;p60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1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61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7"/>
          <p:cNvCxnSpPr/>
          <p:nvPr/>
        </p:nvCxnSpPr>
        <p:spPr>
          <a:xfrm rot="10800000">
            <a:off x="5649400" y="2927875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>
            <a:hlinkClick action="ppaction://hlinksldjump" r:id="rId4"/>
          </p:cNvPr>
          <p:cNvSpPr/>
          <p:nvPr/>
        </p:nvSpPr>
        <p:spPr>
          <a:xfrm>
            <a:off x="3723225" y="2774175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48025"/>
            <a:ext cx="9144000" cy="85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>
            <a:hlinkClick action="ppaction://hlinksldjump" r:id="rId4"/>
          </p:cNvPr>
          <p:cNvSpPr/>
          <p:nvPr/>
        </p:nvSpPr>
        <p:spPr>
          <a:xfrm>
            <a:off x="3462675" y="2759125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62"/>
          <p:cNvCxnSpPr/>
          <p:nvPr/>
        </p:nvCxnSpPr>
        <p:spPr>
          <a:xfrm rot="10800000">
            <a:off x="5970075" y="2903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3375"/>
            <a:ext cx="9144000" cy="908686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p63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95750"/>
            <a:ext cx="9144000" cy="903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4">
            <a:hlinkClick action="ppaction://hlinksldjump" r:id="rId4"/>
          </p:cNvPr>
          <p:cNvSpPr/>
          <p:nvPr/>
        </p:nvSpPr>
        <p:spPr>
          <a:xfrm>
            <a:off x="3168775" y="376577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64"/>
          <p:cNvCxnSpPr/>
          <p:nvPr/>
        </p:nvCxnSpPr>
        <p:spPr>
          <a:xfrm rot="10800000">
            <a:off x="5997775" y="386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67175"/>
            <a:ext cx="9144000" cy="911067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>
            <a:hlinkClick action="ppaction://hlinksldjump" r:id="rId4"/>
          </p:cNvPr>
          <p:cNvSpPr/>
          <p:nvPr/>
        </p:nvSpPr>
        <p:spPr>
          <a:xfrm>
            <a:off x="3159575" y="4265425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65"/>
          <p:cNvCxnSpPr/>
          <p:nvPr/>
        </p:nvCxnSpPr>
        <p:spPr>
          <a:xfrm rot="10800000">
            <a:off x="3977075" y="44322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6">
            <a:hlinkClick action="ppaction://hlinksldjump" r:id="rId4"/>
          </p:cNvPr>
          <p:cNvSpPr/>
          <p:nvPr/>
        </p:nvSpPr>
        <p:spPr>
          <a:xfrm>
            <a:off x="4160725" y="4210325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66"/>
          <p:cNvCxnSpPr/>
          <p:nvPr/>
        </p:nvCxnSpPr>
        <p:spPr>
          <a:xfrm rot="10800000">
            <a:off x="4996525" y="43678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7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67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8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68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9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69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0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70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1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1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1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1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1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71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71"/>
          <p:cNvCxnSpPr>
            <a:endCxn id="722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>
            <a:hlinkClick action="ppaction://hlinksldjump" r:id="rId4"/>
          </p:cNvPr>
          <p:cNvSpPr/>
          <p:nvPr/>
        </p:nvSpPr>
        <p:spPr>
          <a:xfrm>
            <a:off x="3736500" y="346440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5507250" y="352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2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2" name="Google Shape;742;p72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3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3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3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3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3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3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3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5" name="Google Shape;755;p73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73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4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8" name="Google Shape;768;p74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75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6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6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6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6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6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6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6">
            <a:hlinkClick action="ppaction://hlinksldjump" r:id="rId10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6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6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6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6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6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6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6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1" name="Google Shape;801;p76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76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76"/>
          <p:cNvSpPr txBox="1"/>
          <p:nvPr/>
        </p:nvSpPr>
        <p:spPr>
          <a:xfrm>
            <a:off x="8339825" y="1072350"/>
            <a:ext cx="9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Question</a:t>
            </a:r>
            <a:endParaRPr/>
          </a:p>
        </p:txBody>
      </p:sp>
      <p:cxnSp>
        <p:nvCxnSpPr>
          <p:cNvPr id="804" name="Google Shape;804;p76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76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76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76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76"/>
          <p:cNvCxnSpPr/>
          <p:nvPr/>
        </p:nvCxnSpPr>
        <p:spPr>
          <a:xfrm flipH="1">
            <a:off x="5713025" y="4344425"/>
            <a:ext cx="688800" cy="238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76"/>
          <p:cNvCxnSpPr/>
          <p:nvPr/>
        </p:nvCxnSpPr>
        <p:spPr>
          <a:xfrm rot="10800000">
            <a:off x="6041950" y="4786800"/>
            <a:ext cx="716400" cy="252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76"/>
          <p:cNvSpPr txBox="1"/>
          <p:nvPr/>
        </p:nvSpPr>
        <p:spPr>
          <a:xfrm>
            <a:off x="2709525" y="1631225"/>
            <a:ext cx="9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Question</a:t>
            </a:r>
            <a:endParaRPr/>
          </a:p>
        </p:txBody>
      </p:sp>
      <p:sp>
        <p:nvSpPr>
          <p:cNvPr id="811" name="Google Shape;811;p76"/>
          <p:cNvSpPr txBox="1"/>
          <p:nvPr/>
        </p:nvSpPr>
        <p:spPr>
          <a:xfrm>
            <a:off x="6798775" y="4786800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Save</a:t>
            </a:r>
            <a:endParaRPr/>
          </a:p>
        </p:txBody>
      </p:sp>
      <p:sp>
        <p:nvSpPr>
          <p:cNvPr id="812" name="Google Shape;812;p76"/>
          <p:cNvSpPr txBox="1"/>
          <p:nvPr/>
        </p:nvSpPr>
        <p:spPr>
          <a:xfrm>
            <a:off x="6401825" y="4094525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question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7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7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7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7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7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7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7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7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7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7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7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7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7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7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8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8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78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78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8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8">
            <a:hlinkClick action="ppaction://hlinkshowjump?jump=nextslide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8">
            <a:hlinkClick action="ppaction://hlinksldjump" r:id="rId9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8">
            <a:hlinkClick action="ppaction://hlinksldjump" r:id="rId10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8">
            <a:hlinkClick action="ppaction://hlinksldjump" r:id="rId11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8">
            <a:hlinkClick action="ppaction://hlinksldjump" r:id="rId12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8">
            <a:hlinkClick action="ppaction://hlinksldjump" r:id="rId13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8">
            <a:hlinkClick action="ppaction://hlinksldjump" r:id="rId14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8">
            <a:hlinkClick action="ppaction://hlinksldjump" r:id="rId15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8">
            <a:hlinkClick action="ppaction://hlinksldjump" r:id="rId16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79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9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9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9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9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9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9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9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9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9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9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9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9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0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0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0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0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0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0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80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80"/>
          <p:cNvSpPr txBox="1"/>
          <p:nvPr/>
        </p:nvSpPr>
        <p:spPr>
          <a:xfrm>
            <a:off x="8018350" y="4096425"/>
            <a:ext cx="130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Undo Delete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>
            <a:hlinkClick action="ppaction://hlinksldjump" r:id="rId4"/>
          </p:cNvPr>
          <p:cNvSpPr/>
          <p:nvPr/>
        </p:nvSpPr>
        <p:spPr>
          <a:xfrm>
            <a:off x="4154625" y="400860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5084750" y="4271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2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9" name="Google Shape;899;p82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3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3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3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3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3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3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3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3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3" name="Google Shape;913;p83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4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5" name="Google Shape;925;p84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5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5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5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5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5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5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85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5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9" name="Google Shape;939;p85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6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8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" name="Google Shape;951;p86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7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7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7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7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7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7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7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87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5" name="Google Shape;965;p87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8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8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8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8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8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8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88"/>
          <p:cNvCxnSpPr/>
          <p:nvPr/>
        </p:nvCxnSpPr>
        <p:spPr>
          <a:xfrm rot="10800000">
            <a:off x="6361475" y="514475"/>
            <a:ext cx="435300" cy="587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89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89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9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9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9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9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89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9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1">
            <a:hlinkClick action="ppaction://hlinksldjump" r:id="rId4"/>
          </p:cNvPr>
          <p:cNvSpPr/>
          <p:nvPr/>
        </p:nvSpPr>
        <p:spPr>
          <a:xfrm>
            <a:off x="5097575" y="12215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9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7" name="Google Shape;1007;p91"/>
          <p:cNvCxnSpPr/>
          <p:nvPr/>
        </p:nvCxnSpPr>
        <p:spPr>
          <a:xfrm rot="10800000">
            <a:off x="60710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3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3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3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3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3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3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3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3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26" name="Google Shape;1026;p93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93"/>
          <p:cNvSpPr txBox="1"/>
          <p:nvPr/>
        </p:nvSpPr>
        <p:spPr>
          <a:xfrm>
            <a:off x="8358075" y="2020650"/>
            <a:ext cx="11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 off timer</a:t>
            </a:r>
            <a:endParaRPr/>
          </a:p>
        </p:txBody>
      </p:sp>
      <p:cxnSp>
        <p:nvCxnSpPr>
          <p:cNvPr id="1028" name="Google Shape;1028;p93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93"/>
          <p:cNvSpPr txBox="1"/>
          <p:nvPr/>
        </p:nvSpPr>
        <p:spPr>
          <a:xfrm>
            <a:off x="6052775" y="39311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4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4">
            <a:hlinkClick action="ppaction://hlinksldjump" r:id="rId5"/>
          </p:cNvPr>
          <p:cNvSpPr/>
          <p:nvPr/>
        </p:nvSpPr>
        <p:spPr>
          <a:xfrm>
            <a:off x="4068875" y="439035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4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4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94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4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4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4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43" name="Google Shape;1043;p94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4" name="Google Shape;1044;p94"/>
          <p:cNvSpPr txBox="1"/>
          <p:nvPr/>
        </p:nvSpPr>
        <p:spPr>
          <a:xfrm>
            <a:off x="8358075" y="2020650"/>
            <a:ext cx="117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Turn on timer</a:t>
            </a:r>
            <a:endParaRPr/>
          </a:p>
        </p:txBody>
      </p:sp>
      <p:cxnSp>
        <p:nvCxnSpPr>
          <p:cNvPr id="1045" name="Google Shape;1045;p94"/>
          <p:cNvCxnSpPr/>
          <p:nvPr/>
        </p:nvCxnSpPr>
        <p:spPr>
          <a:xfrm flipH="1">
            <a:off x="5097575" y="42525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6" name="Google Shape;1046;p94"/>
          <p:cNvSpPr txBox="1"/>
          <p:nvPr/>
        </p:nvSpPr>
        <p:spPr>
          <a:xfrm>
            <a:off x="6052775" y="3931100"/>
            <a:ext cx="12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95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95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5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95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5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7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9" name="Google Shape;1069;p9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4" name="Google Shape;1074;p9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8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2" name="Google Shape;1082;p98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8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8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8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8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9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0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0" name="Google Shape;1100;p10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0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100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01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2" name="Google Shape;1112;p10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0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0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01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1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02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5" name="Google Shape;1125;p10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0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0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10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3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8" name="Google Shape;1138;p103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3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3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3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2" name="Google Shape;1142;p10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105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5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5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5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05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5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1" name="Google Shape;1161;p10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2" name="Google Shape;1162;p105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3" name="Google Shape;1163;p105"/>
          <p:cNvSpPr txBox="1"/>
          <p:nvPr/>
        </p:nvSpPr>
        <p:spPr>
          <a:xfrm>
            <a:off x="826650" y="4422425"/>
            <a:ext cx="22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where need to end quiz early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106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6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6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06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06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06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106"/>
          <p:cNvCxnSpPr>
            <a:endCxn id="1171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9" name="Google Shape;1179;p106"/>
          <p:cNvSpPr txBox="1"/>
          <p:nvPr/>
        </p:nvSpPr>
        <p:spPr>
          <a:xfrm>
            <a:off x="826650" y="4422425"/>
            <a:ext cx="224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where need to end quiz early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8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0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10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0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10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9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10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0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9" name="Google Shape;1209;p10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0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1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7" name="Google Shape;1217;p11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1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1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1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1" name="Google Shape;1221;p11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1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1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4" name="Google Shape;1234;p11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